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2" r:id="rId4"/>
  </p:sldMasterIdLst>
  <p:notesMasterIdLst>
    <p:notesMasterId r:id="rId12"/>
  </p:notesMasterIdLst>
  <p:sldIdLst>
    <p:sldId id="260" r:id="rId5"/>
    <p:sldId id="264" r:id="rId6"/>
    <p:sldId id="300" r:id="rId7"/>
    <p:sldId id="302" r:id="rId8"/>
    <p:sldId id="303" r:id="rId9"/>
    <p:sldId id="304" r:id="rId10"/>
    <p:sldId id="305" r:id="rId11"/>
  </p:sldIdLst>
  <p:sldSz cx="12192000" cy="86185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0000"/>
    <a:srgbClr val="C00000"/>
    <a:srgbClr val="E20000"/>
    <a:srgbClr val="EA0000"/>
    <a:srgbClr val="F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1" autoAdjust="0"/>
    <p:restoredTop sz="94556" autoAdjust="0"/>
  </p:normalViewPr>
  <p:slideViewPr>
    <p:cSldViewPr snapToGrid="0" snapToObjects="1">
      <p:cViewPr>
        <p:scale>
          <a:sx n="60" d="100"/>
          <a:sy n="60" d="100"/>
        </p:scale>
        <p:origin x="-72" y="-762"/>
      </p:cViewPr>
      <p:guideLst>
        <p:guide orient="horz" pos="2714"/>
        <p:guide pos="3840"/>
      </p:guideLst>
    </p:cSldViewPr>
  </p:slideViewPr>
  <p:outlineViewPr>
    <p:cViewPr>
      <p:scale>
        <a:sx n="33" d="100"/>
        <a:sy n="33" d="100"/>
      </p:scale>
      <p:origin x="18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897017-FA6A-4C20-AF0D-0205BE99BB02}" type="datetimeFigureOut">
              <a:rPr lang="cs-CZ" smtClean="0"/>
              <a:t>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004888" y="685800"/>
            <a:ext cx="48482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E8C236-5132-404F-8756-42E126F72F4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0636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677333"/>
            <a:ext cx="10363200" cy="1847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4883838"/>
            <a:ext cx="8534400" cy="220251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944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889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834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778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97235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5668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1612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7557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AEA09F-A583-4C0E-8DD5-1BF939047A5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1517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924102-5AA7-4A78-B1C4-BFBD8E76285E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56434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11785600" y="432923"/>
            <a:ext cx="3657600" cy="9242982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12800" y="432923"/>
            <a:ext cx="10769600" cy="9242982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702E39-FED1-47BE-AC0D-D4AE05EBBE09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89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10488"/>
            <a:ext cx="10363200" cy="3000528"/>
          </a:xfrm>
        </p:spPr>
        <p:txBody>
          <a:bodyPr anchor="b">
            <a:normAutofit/>
          </a:bodyPr>
          <a:lstStyle>
            <a:lvl1pPr algn="l">
              <a:defRPr sz="3200" b="1" cap="all" baseline="0">
                <a:solidFill>
                  <a:schemeClr val="bg1"/>
                </a:solidFill>
              </a:defRPr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A52711-F5CF-4F4F-B825-F9EC28AFBD52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1140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86182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25599"/>
            <a:ext cx="10515600" cy="1117601"/>
          </a:xfrm>
        </p:spPr>
        <p:txBody>
          <a:bodyPr anchor="t">
            <a:normAutofit/>
          </a:bodyPr>
          <a:lstStyle>
            <a:lvl1pPr>
              <a:defRPr sz="2800" b="1" cap="all" baseline="0"/>
            </a:lvl1pPr>
          </a:lstStyle>
          <a:p>
            <a:r>
              <a:rPr lang="cs-CZ" dirty="0" err="1" smtClean="0"/>
              <a:t>Click</a:t>
            </a:r>
            <a:r>
              <a:rPr lang="cs-CZ" dirty="0" smtClean="0"/>
              <a:t> to </a:t>
            </a:r>
            <a:r>
              <a:rPr lang="cs-CZ" dirty="0" err="1" smtClean="0"/>
              <a:t>edit</a:t>
            </a:r>
            <a:r>
              <a:rPr lang="cs-CZ" dirty="0" smtClean="0"/>
              <a:t> Master </a:t>
            </a:r>
            <a:r>
              <a:rPr lang="cs-CZ" dirty="0" err="1" smtClean="0"/>
              <a:t>title</a:t>
            </a:r>
            <a:r>
              <a:rPr lang="cs-CZ" dirty="0" smtClean="0"/>
              <a:t>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1A3A4C-1749-4792-8DB7-2ABAEE67FBED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13" hasCustomPrompt="1"/>
          </p:nvPr>
        </p:nvSpPr>
        <p:spPr>
          <a:xfrm>
            <a:off x="838200" y="3076575"/>
            <a:ext cx="10515600" cy="639082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800" b="1">
                <a:solidFill>
                  <a:srgbClr val="FF0000"/>
                </a:solidFill>
              </a:defRPr>
            </a:lvl1pPr>
          </a:lstStyle>
          <a:p>
            <a:pPr lvl="0"/>
            <a:r>
              <a:rPr lang="cs-CZ" dirty="0" err="1" smtClean="0"/>
              <a:t>Equamet</a:t>
            </a:r>
            <a:r>
              <a:rPr lang="cs-CZ" dirty="0" smtClean="0"/>
              <a:t> </a:t>
            </a:r>
            <a:r>
              <a:rPr lang="cs-CZ" dirty="0" err="1" smtClean="0"/>
              <a:t>landam</a:t>
            </a:r>
            <a:r>
              <a:rPr lang="cs-CZ" dirty="0" smtClean="0"/>
              <a:t> </a:t>
            </a:r>
            <a:r>
              <a:rPr lang="cs-CZ" dirty="0" err="1" smtClean="0"/>
              <a:t>ellabo</a:t>
            </a:r>
            <a:r>
              <a:rPr lang="cs-CZ" dirty="0" smtClean="0"/>
              <a:t>.</a:t>
            </a:r>
          </a:p>
          <a:p>
            <a:pPr lvl="0"/>
            <a:r>
              <a:rPr lang="cs-CZ" dirty="0" smtClean="0"/>
              <a:t>To </a:t>
            </a:r>
            <a:r>
              <a:rPr lang="cs-CZ" dirty="0" err="1" smtClean="0"/>
              <a:t>que</a:t>
            </a:r>
            <a:r>
              <a:rPr lang="cs-CZ" dirty="0" smtClean="0"/>
              <a:t> </a:t>
            </a:r>
            <a:r>
              <a:rPr lang="cs-CZ" dirty="0" err="1" smtClean="0"/>
              <a:t>diti</a:t>
            </a:r>
            <a:r>
              <a:rPr lang="cs-CZ" dirty="0" smtClean="0"/>
              <a:t> as </a:t>
            </a:r>
            <a:r>
              <a:rPr lang="cs-CZ" dirty="0" err="1" smtClean="0"/>
              <a:t>adit</a:t>
            </a:r>
            <a:r>
              <a:rPr lang="cs-CZ" dirty="0" smtClean="0"/>
              <a:t> </a:t>
            </a:r>
            <a:r>
              <a:rPr lang="cs-CZ" dirty="0" err="1" smtClean="0"/>
              <a:t>andam</a:t>
            </a:r>
            <a:r>
              <a:rPr lang="cs-CZ" dirty="0" smtClean="0"/>
              <a:t> </a:t>
            </a:r>
            <a:r>
              <a:rPr lang="cs-CZ" dirty="0" err="1" smtClean="0"/>
              <a:t>aditiori</a:t>
            </a:r>
            <a:r>
              <a:rPr lang="cs-CZ" dirty="0" smtClean="0"/>
              <a:t>.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838200" y="4049032"/>
            <a:ext cx="10515600" cy="3767825"/>
          </a:xfrm>
        </p:spPr>
        <p:txBody>
          <a:bodyPr>
            <a:noAutofit/>
          </a:bodyPr>
          <a:lstStyle>
            <a:lvl1pPr marL="0" indent="0">
              <a:spcBef>
                <a:spcPts val="0"/>
              </a:spcBef>
              <a:buNone/>
              <a:defRPr sz="1400"/>
            </a:lvl1pPr>
          </a:lstStyle>
          <a:p>
            <a:pPr lvl="0"/>
            <a:r>
              <a:rPr lang="en-US" dirty="0" smtClean="0"/>
              <a:t>Tur </a:t>
            </a:r>
            <a:r>
              <a:rPr lang="en-US" dirty="0" err="1" smtClean="0"/>
              <a:t>renda</a:t>
            </a:r>
            <a:r>
              <a:rPr lang="en-US" dirty="0" smtClean="0"/>
              <a:t> </a:t>
            </a:r>
            <a:r>
              <a:rPr lang="en-US" dirty="0" err="1" smtClean="0"/>
              <a:t>doloriam</a:t>
            </a:r>
            <a:r>
              <a:rPr lang="en-US" dirty="0" smtClean="0"/>
              <a:t> </a:t>
            </a:r>
            <a:r>
              <a:rPr lang="en-US" dirty="0" err="1" smtClean="0"/>
              <a:t>volupta</a:t>
            </a:r>
            <a:r>
              <a:rPr lang="en-US" dirty="0" smtClean="0"/>
              <a:t> </a:t>
            </a:r>
            <a:r>
              <a:rPr lang="en-US" dirty="0" err="1" smtClean="0"/>
              <a:t>eperum</a:t>
            </a:r>
            <a:r>
              <a:rPr lang="en-US" dirty="0" smtClean="0"/>
              <a:t> </a:t>
            </a:r>
            <a:r>
              <a:rPr lang="en-US" dirty="0" err="1" smtClean="0"/>
              <a:t>natia</a:t>
            </a:r>
            <a:r>
              <a:rPr lang="en-US" dirty="0" smtClean="0"/>
              <a:t> </a:t>
            </a:r>
            <a:r>
              <a:rPr lang="en-US" dirty="0" err="1" smtClean="0"/>
              <a:t>initate</a:t>
            </a:r>
            <a:endParaRPr lang="en-US" dirty="0" smtClean="0"/>
          </a:p>
          <a:p>
            <a:pPr lvl="0"/>
            <a:r>
              <a:rPr lang="en-US" dirty="0" err="1" smtClean="0"/>
              <a:t>veliquidi</a:t>
            </a:r>
            <a:r>
              <a:rPr lang="en-US" dirty="0" smtClean="0"/>
              <a:t> </a:t>
            </a:r>
            <a:r>
              <a:rPr lang="en-US" dirty="0" err="1" smtClean="0"/>
              <a:t>doluptatur</a:t>
            </a:r>
            <a:r>
              <a:rPr lang="en-US" dirty="0" smtClean="0"/>
              <a:t> rem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nonseque</a:t>
            </a:r>
            <a:r>
              <a:rPr lang="en-US" dirty="0" smtClean="0"/>
              <a:t> </a:t>
            </a:r>
            <a:r>
              <a:rPr lang="en-US" dirty="0" err="1" smtClean="0"/>
              <a:t>optatempores</a:t>
            </a:r>
            <a:endParaRPr lang="en-US" dirty="0" smtClean="0"/>
          </a:p>
          <a:p>
            <a:pPr lvl="0"/>
            <a:r>
              <a:rPr lang="en-US" dirty="0" smtClean="0"/>
              <a:t>ab </a:t>
            </a:r>
            <a:r>
              <a:rPr lang="en-US" dirty="0" err="1" smtClean="0"/>
              <a:t>ipis</a:t>
            </a:r>
            <a:r>
              <a:rPr lang="en-US" dirty="0" smtClean="0"/>
              <a:t> </a:t>
            </a:r>
            <a:r>
              <a:rPr lang="en-US" dirty="0" err="1" smtClean="0"/>
              <a:t>dolupitasit</a:t>
            </a:r>
            <a:r>
              <a:rPr lang="en-US" dirty="0" smtClean="0"/>
              <a:t> </a:t>
            </a:r>
            <a:r>
              <a:rPr lang="en-US" dirty="0" err="1" smtClean="0"/>
              <a:t>harcipisti</a:t>
            </a:r>
            <a:r>
              <a:rPr lang="en-US" dirty="0" smtClean="0"/>
              <a:t> </a:t>
            </a:r>
            <a:r>
              <a:rPr lang="en-US" dirty="0" err="1" smtClean="0"/>
              <a:t>ut</a:t>
            </a:r>
            <a:r>
              <a:rPr lang="en-US" dirty="0" smtClean="0"/>
              <a:t> </a:t>
            </a:r>
            <a:r>
              <a:rPr lang="en-US" dirty="0" err="1" smtClean="0"/>
              <a:t>volorrorpos</a:t>
            </a:r>
            <a:r>
              <a:rPr lang="en-US" dirty="0" smtClean="0"/>
              <a:t> </a:t>
            </a:r>
            <a:r>
              <a:rPr lang="en-US" dirty="0" err="1" smtClean="0"/>
              <a:t>maiosam</a:t>
            </a:r>
            <a:r>
              <a:rPr lang="en-US" dirty="0" smtClean="0"/>
              <a:t>,</a:t>
            </a:r>
          </a:p>
          <a:p>
            <a:pPr lvl="0"/>
            <a:r>
              <a:rPr lang="en-US" dirty="0" err="1" smtClean="0"/>
              <a:t>seque</a:t>
            </a:r>
            <a:r>
              <a:rPr lang="en-US" dirty="0" smtClean="0"/>
              <a:t> </a:t>
            </a:r>
            <a:r>
              <a:rPr lang="en-US" dirty="0" err="1" smtClean="0"/>
              <a:t>nobis</a:t>
            </a:r>
            <a:r>
              <a:rPr lang="en-US" dirty="0" smtClean="0"/>
              <a:t> </a:t>
            </a:r>
            <a:r>
              <a:rPr lang="en-US" dirty="0" err="1" smtClean="0"/>
              <a:t>erumquod</a:t>
            </a:r>
            <a:r>
              <a:rPr lang="en-US" dirty="0" smtClean="0"/>
              <a:t> quae </a:t>
            </a:r>
            <a:r>
              <a:rPr lang="en-US" dirty="0" err="1" smtClean="0"/>
              <a:t>etur</a:t>
            </a:r>
            <a:r>
              <a:rPr lang="en-US" dirty="0" smtClean="0"/>
              <a:t>? </a:t>
            </a:r>
            <a:r>
              <a:rPr lang="en-US" dirty="0" err="1" smtClean="0"/>
              <a:t>Quidellant</a:t>
            </a:r>
            <a:r>
              <a:rPr lang="en-US" dirty="0" smtClean="0"/>
              <a:t> </a:t>
            </a:r>
            <a:r>
              <a:rPr lang="en-US" dirty="0" err="1" smtClean="0"/>
              <a:t>quatur</a:t>
            </a:r>
            <a:endParaRPr lang="en-US" dirty="0" smtClean="0"/>
          </a:p>
          <a:p>
            <a:pPr lvl="0"/>
            <a:r>
              <a:rPr lang="en-US" dirty="0" err="1" smtClean="0"/>
              <a:t>sendus</a:t>
            </a:r>
            <a:r>
              <a:rPr lang="en-US" dirty="0" smtClean="0"/>
              <a:t>, </a:t>
            </a:r>
            <a:r>
              <a:rPr lang="en-US" dirty="0" err="1" smtClean="0"/>
              <a:t>sincill</a:t>
            </a:r>
            <a:r>
              <a:rPr lang="en-US" dirty="0" smtClean="0"/>
              <a:t> </a:t>
            </a:r>
            <a:r>
              <a:rPr lang="en-US" dirty="0" err="1" smtClean="0"/>
              <a:t>aceperibus</a:t>
            </a:r>
            <a:r>
              <a:rPr lang="en-US" dirty="0" smtClean="0"/>
              <a:t> </a:t>
            </a:r>
            <a:r>
              <a:rPr lang="en-US" dirty="0" err="1" smtClean="0"/>
              <a:t>andit</a:t>
            </a:r>
            <a:r>
              <a:rPr lang="en-US" dirty="0" smtClean="0"/>
              <a:t> </a:t>
            </a:r>
            <a:r>
              <a:rPr lang="en-US" dirty="0" err="1" smtClean="0"/>
              <a:t>volore</a:t>
            </a:r>
            <a:r>
              <a:rPr lang="en-US" dirty="0" smtClean="0"/>
              <a:t> </a:t>
            </a:r>
            <a:r>
              <a:rPr lang="en-US" dirty="0" err="1" smtClean="0"/>
              <a:t>volorion</a:t>
            </a:r>
            <a:r>
              <a:rPr lang="en-US" dirty="0" smtClean="0"/>
              <a:t> res et</a:t>
            </a:r>
          </a:p>
          <a:p>
            <a:pPr lvl="0"/>
            <a:r>
              <a:rPr lang="en-US" dirty="0" err="1" smtClean="0"/>
              <a:t>eos</a:t>
            </a:r>
            <a:r>
              <a:rPr lang="en-US" dirty="0" smtClean="0"/>
              <a:t> </a:t>
            </a:r>
            <a:r>
              <a:rPr lang="en-US" dirty="0" err="1" smtClean="0"/>
              <a:t>verum</a:t>
            </a:r>
            <a:r>
              <a:rPr lang="en-US" dirty="0" smtClean="0"/>
              <a:t> quo </a:t>
            </a:r>
            <a:r>
              <a:rPr lang="en-US" dirty="0" err="1" smtClean="0"/>
              <a:t>dolut</a:t>
            </a:r>
            <a:r>
              <a:rPr lang="en-US" dirty="0" smtClean="0"/>
              <a:t> </a:t>
            </a:r>
            <a:r>
              <a:rPr lang="en-US" dirty="0" err="1" smtClean="0"/>
              <a:t>inctoremque</a:t>
            </a:r>
            <a:r>
              <a:rPr lang="en-US" dirty="0" smtClean="0"/>
              <a:t> </a:t>
            </a:r>
            <a:r>
              <a:rPr lang="en-US" dirty="0" err="1" smtClean="0"/>
              <a:t>quamenem</a:t>
            </a:r>
            <a:r>
              <a:rPr lang="en-US" dirty="0" smtClean="0"/>
              <a:t> </a:t>
            </a:r>
            <a:r>
              <a:rPr lang="en-US" dirty="0" err="1" smtClean="0"/>
              <a:t>aliqui</a:t>
            </a:r>
            <a:endParaRPr lang="en-US" dirty="0" smtClean="0"/>
          </a:p>
          <a:p>
            <a:pPr lvl="0"/>
            <a:r>
              <a:rPr lang="en-US" dirty="0" err="1" smtClean="0"/>
              <a:t>ressequist</a:t>
            </a:r>
            <a:r>
              <a:rPr lang="en-US" dirty="0" smtClean="0"/>
              <a:t>, </a:t>
            </a:r>
            <a:r>
              <a:rPr lang="en-US" dirty="0" err="1" smtClean="0"/>
              <a:t>consequ</a:t>
            </a:r>
            <a:r>
              <a:rPr lang="en-US" dirty="0" smtClean="0"/>
              <a:t> </a:t>
            </a:r>
            <a:r>
              <a:rPr lang="en-US" dirty="0" err="1" smtClean="0"/>
              <a:t>odicienia</a:t>
            </a:r>
            <a:r>
              <a:rPr lang="en-US" dirty="0" smtClean="0"/>
              <a:t> </a:t>
            </a:r>
            <a:r>
              <a:rPr lang="en-US" dirty="0" err="1" smtClean="0"/>
              <a:t>es</a:t>
            </a:r>
            <a:r>
              <a:rPr lang="en-US" dirty="0" smtClean="0"/>
              <a:t> invent </a:t>
            </a:r>
            <a:r>
              <a:rPr lang="en-US" dirty="0" err="1" smtClean="0"/>
              <a:t>ut</a:t>
            </a:r>
            <a:r>
              <a:rPr lang="en-US" dirty="0" smtClean="0"/>
              <a:t> et </a:t>
            </a:r>
            <a:r>
              <a:rPr lang="en-US" dirty="0" err="1" smtClean="0"/>
              <a:t>aut</a:t>
            </a:r>
            <a:r>
              <a:rPr lang="en-US" dirty="0" smtClean="0"/>
              <a:t> re</a:t>
            </a:r>
          </a:p>
          <a:p>
            <a:pPr lvl="0"/>
            <a:r>
              <a:rPr lang="en-US" dirty="0" err="1" smtClean="0"/>
              <a:t>nonsera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voloria</a:t>
            </a:r>
            <a:r>
              <a:rPr lang="en-US" dirty="0" smtClean="0"/>
              <a:t> </a:t>
            </a:r>
            <a:r>
              <a:rPr lang="en-US" dirty="0" err="1" smtClean="0"/>
              <a:t>quassi</a:t>
            </a:r>
            <a:r>
              <a:rPr lang="en-US" dirty="0" smtClean="0"/>
              <a:t> </a:t>
            </a:r>
            <a:r>
              <a:rPr lang="en-US" dirty="0" err="1" smtClean="0"/>
              <a:t>invel</a:t>
            </a:r>
            <a:r>
              <a:rPr lang="en-US" dirty="0" smtClean="0"/>
              <a:t> ma </a:t>
            </a:r>
            <a:r>
              <a:rPr lang="en-US" dirty="0" err="1" smtClean="0"/>
              <a:t>voluptata</a:t>
            </a:r>
            <a:r>
              <a:rPr lang="en-US" dirty="0" smtClean="0"/>
              <a:t> </a:t>
            </a:r>
            <a:r>
              <a:rPr lang="en-US" dirty="0" err="1" smtClean="0"/>
              <a:t>exceped</a:t>
            </a:r>
            <a:endParaRPr lang="en-US" dirty="0" smtClean="0"/>
          </a:p>
          <a:p>
            <a:pPr lvl="0"/>
            <a:r>
              <a:rPr lang="en-US" dirty="0" err="1" smtClean="0"/>
              <a:t>que</a:t>
            </a:r>
            <a:r>
              <a:rPr lang="en-US" dirty="0" smtClean="0"/>
              <a:t> et </a:t>
            </a:r>
            <a:r>
              <a:rPr lang="en-US" dirty="0" err="1" smtClean="0"/>
              <a:t>ommodi</a:t>
            </a:r>
            <a:r>
              <a:rPr lang="en-US" dirty="0" smtClean="0"/>
              <a:t> </a:t>
            </a:r>
            <a:r>
              <a:rPr lang="en-US" dirty="0" err="1" smtClean="0"/>
              <a:t>offi</a:t>
            </a:r>
            <a:r>
              <a:rPr lang="en-US" dirty="0" smtClean="0"/>
              <a:t> </a:t>
            </a:r>
            <a:r>
              <a:rPr lang="en-US" dirty="0" err="1" smtClean="0"/>
              <a:t>cimint</a:t>
            </a:r>
            <a:r>
              <a:rPr lang="en-US" dirty="0" smtClean="0"/>
              <a:t>, </a:t>
            </a:r>
            <a:r>
              <a:rPr lang="en-US" dirty="0" err="1" smtClean="0"/>
              <a:t>omnimusdanis</a:t>
            </a:r>
            <a:r>
              <a:rPr lang="en-US" dirty="0" smtClean="0"/>
              <a:t> </a:t>
            </a:r>
            <a:r>
              <a:rPr lang="en-US" dirty="0" err="1" smtClean="0"/>
              <a:t>destrum</a:t>
            </a:r>
            <a:endParaRPr lang="en-US" dirty="0" smtClean="0"/>
          </a:p>
          <a:p>
            <a:pPr lvl="0"/>
            <a:r>
              <a:rPr lang="en-US" dirty="0" err="1" smtClean="0"/>
              <a:t>quasitiosto</a:t>
            </a:r>
            <a:r>
              <a:rPr lang="en-US" dirty="0" smtClean="0"/>
              <a:t> dolor </a:t>
            </a:r>
            <a:r>
              <a:rPr lang="en-US" dirty="0" err="1" smtClean="0"/>
              <a:t>acius</a:t>
            </a:r>
            <a:r>
              <a:rPr lang="en-US" dirty="0" smtClean="0"/>
              <a:t>, </a:t>
            </a:r>
            <a:r>
              <a:rPr lang="en-US" dirty="0" err="1" smtClean="0"/>
              <a:t>quiam</a:t>
            </a:r>
            <a:r>
              <a:rPr lang="en-US" dirty="0" smtClean="0"/>
              <a:t> et </a:t>
            </a:r>
            <a:r>
              <a:rPr lang="en-US" dirty="0" err="1" smtClean="0"/>
              <a:t>molorem</a:t>
            </a:r>
            <a:r>
              <a:rPr lang="en-US" dirty="0" smtClean="0"/>
              <a:t> </a:t>
            </a:r>
            <a:r>
              <a:rPr lang="en-US" dirty="0" err="1" smtClean="0"/>
              <a:t>quidis</a:t>
            </a:r>
            <a:endParaRPr lang="en-US" dirty="0" smtClean="0"/>
          </a:p>
          <a:p>
            <a:pPr lvl="0"/>
            <a:r>
              <a:rPr lang="en-US" dirty="0" err="1" smtClean="0"/>
              <a:t>magnimp</a:t>
            </a:r>
            <a:r>
              <a:rPr lang="en-US" dirty="0" smtClean="0"/>
              <a:t> </a:t>
            </a:r>
            <a:r>
              <a:rPr lang="en-US" dirty="0" err="1" smtClean="0"/>
              <a:t>oratur</a:t>
            </a:r>
            <a:r>
              <a:rPr lang="en-US" dirty="0" smtClean="0"/>
              <a:t>, </a:t>
            </a:r>
            <a:r>
              <a:rPr lang="en-US" dirty="0" err="1" smtClean="0"/>
              <a:t>sitibus</a:t>
            </a:r>
            <a:r>
              <a:rPr lang="en-US" dirty="0" smtClean="0"/>
              <a:t> </a:t>
            </a:r>
            <a:r>
              <a:rPr lang="en-US" dirty="0" err="1" smtClean="0"/>
              <a:t>eliquiae</a:t>
            </a:r>
            <a:r>
              <a:rPr lang="en-US" dirty="0" smtClean="0"/>
              <a:t> </a:t>
            </a:r>
            <a:r>
              <a:rPr lang="en-US" dirty="0" err="1" smtClean="0"/>
              <a:t>ni</a:t>
            </a:r>
            <a:r>
              <a:rPr lang="en-US" dirty="0" smtClean="0"/>
              <a:t> </a:t>
            </a:r>
            <a:r>
              <a:rPr lang="en-US" dirty="0" err="1" smtClean="0"/>
              <a:t>volor</a:t>
            </a:r>
            <a:r>
              <a:rPr lang="en-US" dirty="0" smtClean="0"/>
              <a:t> </a:t>
            </a:r>
            <a:r>
              <a:rPr lang="en-US" dirty="0" err="1" smtClean="0"/>
              <a:t>sim</a:t>
            </a:r>
            <a:r>
              <a:rPr lang="en-US" dirty="0" smtClean="0"/>
              <a:t> </a:t>
            </a:r>
            <a:r>
              <a:rPr lang="en-US" dirty="0" err="1" smtClean="0"/>
              <a:t>fugia</a:t>
            </a:r>
            <a:endParaRPr lang="en-US" dirty="0" smtClean="0"/>
          </a:p>
          <a:p>
            <a:pPr lvl="0"/>
            <a:r>
              <a:rPr lang="en-US" dirty="0" err="1" smtClean="0"/>
              <a:t>ipsum</a:t>
            </a:r>
            <a:r>
              <a:rPr lang="en-US" dirty="0" smtClean="0"/>
              <a:t> </a:t>
            </a:r>
            <a:r>
              <a:rPr lang="en-US" dirty="0" err="1" smtClean="0"/>
              <a:t>vollabo</a:t>
            </a:r>
            <a:r>
              <a:rPr lang="en-US" dirty="0" smtClean="0"/>
              <a:t> </a:t>
            </a:r>
            <a:r>
              <a:rPr lang="en-US" dirty="0" err="1" smtClean="0"/>
              <a:t>ritati</a:t>
            </a:r>
            <a:r>
              <a:rPr lang="en-US" dirty="0" smtClean="0"/>
              <a:t> </a:t>
            </a:r>
            <a:r>
              <a:rPr lang="en-US" dirty="0" err="1" smtClean="0"/>
              <a:t>nectur</a:t>
            </a:r>
            <a:r>
              <a:rPr lang="en-US" dirty="0" smtClean="0"/>
              <a:t>, </a:t>
            </a:r>
            <a:r>
              <a:rPr lang="en-US" dirty="0" err="1" smtClean="0"/>
              <a:t>eum</a:t>
            </a:r>
            <a:r>
              <a:rPr lang="en-US" dirty="0" smtClean="0"/>
              <a:t> sit repel </a:t>
            </a:r>
            <a:r>
              <a:rPr lang="en-US" dirty="0" err="1" smtClean="0"/>
              <a:t>illit</a:t>
            </a:r>
            <a:r>
              <a:rPr lang="en-US" dirty="0" smtClean="0"/>
              <a:t> </a:t>
            </a:r>
            <a:r>
              <a:rPr lang="en-US" dirty="0" err="1" smtClean="0"/>
              <a:t>aditioressit</a:t>
            </a:r>
            <a:endParaRPr lang="en-US" dirty="0" smtClean="0"/>
          </a:p>
          <a:p>
            <a:pPr lvl="0"/>
            <a:r>
              <a:rPr lang="en-US" dirty="0" err="1" smtClean="0"/>
              <a:t>laut</a:t>
            </a:r>
            <a:r>
              <a:rPr lang="en-US" dirty="0" smtClean="0"/>
              <a:t> </a:t>
            </a:r>
            <a:r>
              <a:rPr lang="en-US" dirty="0" err="1" smtClean="0"/>
              <a:t>quiam</a:t>
            </a:r>
            <a:r>
              <a:rPr lang="en-US" dirty="0" smtClean="0"/>
              <a:t> </a:t>
            </a:r>
            <a:r>
              <a:rPr lang="en-US" dirty="0" err="1" smtClean="0"/>
              <a:t>inus</a:t>
            </a:r>
            <a:r>
              <a:rPr lang="en-US" dirty="0" smtClean="0"/>
              <a:t>.</a:t>
            </a:r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27399" y="6817011"/>
            <a:ext cx="1726401" cy="999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060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8787E9-E601-40E1-AA72-A27F8DCE18E1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3563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5538211"/>
            <a:ext cx="10363200" cy="1711737"/>
          </a:xfrm>
        </p:spPr>
        <p:txBody>
          <a:bodyPr anchor="t"/>
          <a:lstStyle>
            <a:lvl1pPr algn="l">
              <a:defRPr sz="52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3652906"/>
            <a:ext cx="10363200" cy="1885305"/>
          </a:xfrm>
        </p:spPr>
        <p:txBody>
          <a:bodyPr anchor="b"/>
          <a:lstStyle>
            <a:lvl1pPr marL="0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1pPr>
            <a:lvl2pPr marL="59447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8894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3pPr>
            <a:lvl4pPr marL="178341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7788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97235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56682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1612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75576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BD58E4-6B07-4FA0-9572-D7BBA5667935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33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128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229600" y="2527706"/>
            <a:ext cx="7213600" cy="7148199"/>
          </a:xfrm>
        </p:spPr>
        <p:txBody>
          <a:bodyPr/>
          <a:lstStyle>
            <a:lvl1pPr>
              <a:defRPr sz="3600"/>
            </a:lvl1pPr>
            <a:lvl2pPr>
              <a:defRPr sz="3100"/>
            </a:lvl2pPr>
            <a:lvl3pPr>
              <a:defRPr sz="26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EB82D2-2370-4E74-9B55-8EE3C065743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059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929198"/>
            <a:ext cx="5386917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733195"/>
            <a:ext cx="5386917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9" y="1929198"/>
            <a:ext cx="5389033" cy="803997"/>
          </a:xfrm>
        </p:spPr>
        <p:txBody>
          <a:bodyPr anchor="b"/>
          <a:lstStyle>
            <a:lvl1pPr marL="0" indent="0">
              <a:buNone/>
              <a:defRPr sz="3100" b="1"/>
            </a:lvl1pPr>
            <a:lvl2pPr marL="594470" indent="0">
              <a:buNone/>
              <a:defRPr sz="2600" b="1"/>
            </a:lvl2pPr>
            <a:lvl3pPr marL="1188940" indent="0">
              <a:buNone/>
              <a:defRPr sz="2300" b="1"/>
            </a:lvl3pPr>
            <a:lvl4pPr marL="1783410" indent="0">
              <a:buNone/>
              <a:defRPr sz="2100" b="1"/>
            </a:lvl4pPr>
            <a:lvl5pPr marL="2377880" indent="0">
              <a:buNone/>
              <a:defRPr sz="2100" b="1"/>
            </a:lvl5pPr>
            <a:lvl6pPr marL="2972350" indent="0">
              <a:buNone/>
              <a:defRPr sz="2100" b="1"/>
            </a:lvl6pPr>
            <a:lvl7pPr marL="3566820" indent="0">
              <a:buNone/>
              <a:defRPr sz="2100" b="1"/>
            </a:lvl7pPr>
            <a:lvl8pPr marL="4161290" indent="0">
              <a:buNone/>
              <a:defRPr sz="2100" b="1"/>
            </a:lvl8pPr>
            <a:lvl9pPr marL="4755760" indent="0">
              <a:buNone/>
              <a:defRPr sz="21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9" y="2733195"/>
            <a:ext cx="5389033" cy="4965635"/>
          </a:xfrm>
        </p:spPr>
        <p:txBody>
          <a:bodyPr/>
          <a:lstStyle>
            <a:lvl1pPr>
              <a:defRPr sz="3100"/>
            </a:lvl1pPr>
            <a:lvl2pPr>
              <a:defRPr sz="26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49CDB9-0B63-441D-B033-0FD5374D1E8C}" type="datetime1">
              <a:rPr lang="en-US" smtClean="0"/>
              <a:t>4/3/2018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9346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9EA673-416B-45EB-8B48-4D08BD5D4B10}" type="datetime1">
              <a:rPr lang="en-US" smtClean="0"/>
              <a:t>4/3/2018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1404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1DE7DD-E257-4CE3-824D-BB273F296307}" type="datetime1">
              <a:rPr lang="en-US" smtClean="0"/>
              <a:t>4/3/2018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6163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2" y="343147"/>
            <a:ext cx="4011084" cy="1460363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343148"/>
            <a:ext cx="6815667" cy="7355683"/>
          </a:xfrm>
        </p:spPr>
        <p:txBody>
          <a:bodyPr/>
          <a:lstStyle>
            <a:lvl1pPr>
              <a:defRPr sz="4200"/>
            </a:lvl1pPr>
            <a:lvl2pPr>
              <a:defRPr sz="3600"/>
            </a:lvl2pPr>
            <a:lvl3pPr>
              <a:defRPr sz="3100"/>
            </a:lvl3pPr>
            <a:lvl4pPr>
              <a:defRPr sz="2600"/>
            </a:lvl4pPr>
            <a:lvl5pPr>
              <a:defRPr sz="2600"/>
            </a:lvl5pPr>
            <a:lvl6pPr>
              <a:defRPr sz="2600"/>
            </a:lvl6pPr>
            <a:lvl7pPr>
              <a:defRPr sz="2600"/>
            </a:lvl7pPr>
            <a:lvl8pPr>
              <a:defRPr sz="2600"/>
            </a:lvl8pPr>
            <a:lvl9pPr>
              <a:defRPr sz="2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2" y="1803511"/>
            <a:ext cx="4011084" cy="5895320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48F3C-2C4E-42EF-9A3C-C843E9DE9E00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165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6032978"/>
            <a:ext cx="7315200" cy="712227"/>
          </a:xfrm>
        </p:spPr>
        <p:txBody>
          <a:bodyPr anchor="b"/>
          <a:lstStyle>
            <a:lvl1pPr algn="l">
              <a:defRPr sz="26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770082"/>
            <a:ext cx="7315200" cy="5171123"/>
          </a:xfrm>
        </p:spPr>
        <p:txBody>
          <a:bodyPr/>
          <a:lstStyle>
            <a:lvl1pPr marL="0" indent="0">
              <a:buNone/>
              <a:defRPr sz="4200"/>
            </a:lvl1pPr>
            <a:lvl2pPr marL="594470" indent="0">
              <a:buNone/>
              <a:defRPr sz="3600"/>
            </a:lvl2pPr>
            <a:lvl3pPr marL="1188940" indent="0">
              <a:buNone/>
              <a:defRPr sz="3100"/>
            </a:lvl3pPr>
            <a:lvl4pPr marL="1783410" indent="0">
              <a:buNone/>
              <a:defRPr sz="2600"/>
            </a:lvl4pPr>
            <a:lvl5pPr marL="2377880" indent="0">
              <a:buNone/>
              <a:defRPr sz="2600"/>
            </a:lvl5pPr>
            <a:lvl6pPr marL="2972350" indent="0">
              <a:buNone/>
              <a:defRPr sz="2600"/>
            </a:lvl6pPr>
            <a:lvl7pPr marL="3566820" indent="0">
              <a:buNone/>
              <a:defRPr sz="2600"/>
            </a:lvl7pPr>
            <a:lvl8pPr marL="4161290" indent="0">
              <a:buNone/>
              <a:defRPr sz="2600"/>
            </a:lvl8pPr>
            <a:lvl9pPr marL="4755760" indent="0">
              <a:buNone/>
              <a:defRPr sz="26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6745203"/>
            <a:ext cx="7315200" cy="1011481"/>
          </a:xfrm>
        </p:spPr>
        <p:txBody>
          <a:bodyPr/>
          <a:lstStyle>
            <a:lvl1pPr marL="0" indent="0">
              <a:buNone/>
              <a:defRPr sz="1800"/>
            </a:lvl1pPr>
            <a:lvl2pPr marL="594470" indent="0">
              <a:buNone/>
              <a:defRPr sz="1600"/>
            </a:lvl2pPr>
            <a:lvl3pPr marL="1188940" indent="0">
              <a:buNone/>
              <a:defRPr sz="1300"/>
            </a:lvl3pPr>
            <a:lvl4pPr marL="1783410" indent="0">
              <a:buNone/>
              <a:defRPr sz="1200"/>
            </a:lvl4pPr>
            <a:lvl5pPr marL="2377880" indent="0">
              <a:buNone/>
              <a:defRPr sz="1200"/>
            </a:lvl5pPr>
            <a:lvl6pPr marL="2972350" indent="0">
              <a:buNone/>
              <a:defRPr sz="1200"/>
            </a:lvl6pPr>
            <a:lvl7pPr marL="3566820" indent="0">
              <a:buNone/>
              <a:defRPr sz="1200"/>
            </a:lvl7pPr>
            <a:lvl8pPr marL="4161290" indent="0">
              <a:buNone/>
              <a:defRPr sz="1200"/>
            </a:lvl8pPr>
            <a:lvl9pPr marL="4755760" indent="0">
              <a:buNone/>
              <a:defRPr sz="12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542103-98E8-4D82-B9E7-3F0B70559D8B}" type="datetime1">
              <a:rPr lang="en-US" smtClean="0"/>
              <a:t>4/3/2018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0965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609600" y="345141"/>
            <a:ext cx="10972800" cy="1436423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2010994"/>
            <a:ext cx="10972800" cy="5687837"/>
          </a:xfrm>
          <a:prstGeom prst="rect">
            <a:avLst/>
          </a:prstGeom>
        </p:spPr>
        <p:txBody>
          <a:bodyPr vert="horz" lIns="118894" tIns="59446" rIns="118894" bIns="59446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609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760F8-1902-47B6-994B-DBEAD7D1C543}" type="datetime1">
              <a:rPr lang="en-US" smtClean="0"/>
              <a:t>4/3/2018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165600" y="7988110"/>
            <a:ext cx="3860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737600" y="7988110"/>
            <a:ext cx="2844800" cy="458857"/>
          </a:xfrm>
          <a:prstGeom prst="rect">
            <a:avLst/>
          </a:prstGeom>
        </p:spPr>
        <p:txBody>
          <a:bodyPr vert="horz" lIns="118894" tIns="59446" rIns="118894" bIns="59446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FE06B-84BC-9F45-85D7-AD45A3C26E5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2827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</p:sldLayoutIdLst>
  <p:hf hdr="0" ftr="0" dt="0"/>
  <p:txStyles>
    <p:titleStyle>
      <a:lvl1pPr algn="ctr" defTabSz="1188940" rtl="0" eaLnBrk="1" latinLnBrk="0" hangingPunct="1">
        <a:spcBef>
          <a:spcPct val="0"/>
        </a:spcBef>
        <a:buNone/>
        <a:defRPr sz="5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5853" indent="-445853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4200" kern="1200">
          <a:solidFill>
            <a:schemeClr val="tx1"/>
          </a:solidFill>
          <a:latin typeface="+mn-lt"/>
          <a:ea typeface="+mn-ea"/>
          <a:cs typeface="+mn-cs"/>
        </a:defRPr>
      </a:lvl1pPr>
      <a:lvl2pPr marL="966014" indent="-371544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48617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3100" kern="1200">
          <a:solidFill>
            <a:schemeClr val="tx1"/>
          </a:solidFill>
          <a:latin typeface="+mn-lt"/>
          <a:ea typeface="+mn-ea"/>
          <a:cs typeface="+mn-cs"/>
        </a:defRPr>
      </a:lvl3pPr>
      <a:lvl4pPr marL="208064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7511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»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26958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86405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45852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052995" indent="-297235" algn="l" defTabSz="118894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59447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8894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78341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7788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97235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56682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416129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755760" algn="l" defTabSz="1188940" rtl="0" eaLnBrk="1" latinLnBrk="0" hangingPunct="1"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D2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032383"/>
            <a:ext cx="10363200" cy="3066651"/>
          </a:xfrm>
        </p:spPr>
        <p:txBody>
          <a:bodyPr>
            <a:normAutofit/>
          </a:bodyPr>
          <a:lstStyle/>
          <a:p>
            <a:r>
              <a:rPr lang="cs-CZ" sz="4400" dirty="0" smtClean="0"/>
              <a:t>Poskytovatelé lékárenské a </a:t>
            </a:r>
            <a:r>
              <a:rPr lang="cs-CZ" sz="4400" dirty="0" err="1" smtClean="0"/>
              <a:t>klinickofarmaceutické</a:t>
            </a:r>
            <a:r>
              <a:rPr lang="cs-CZ" sz="4400" dirty="0" smtClean="0"/>
              <a:t> péče</a:t>
            </a:r>
            <a:br>
              <a:rPr lang="cs-CZ" sz="4400" dirty="0" smtClean="0"/>
            </a:br>
            <a:r>
              <a:rPr lang="cs-CZ" sz="4400" dirty="0" smtClean="0"/>
              <a:t/>
            </a:r>
            <a:br>
              <a:rPr lang="cs-CZ" sz="4400" dirty="0" smtClean="0"/>
            </a:br>
            <a:r>
              <a:rPr lang="cs-CZ" sz="4400" dirty="0" smtClean="0"/>
              <a:t>Dohodovací řízení pro rok 2019</a:t>
            </a:r>
            <a:endParaRPr lang="en-US" sz="4400" dirty="0"/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066800" y="6157748"/>
            <a:ext cx="3219450" cy="1751812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cs-CZ" dirty="0" smtClean="0"/>
              <a:t>5. </a:t>
            </a:r>
            <a:r>
              <a:rPr lang="cs-CZ" dirty="0"/>
              <a:t>4</a:t>
            </a:r>
            <a:r>
              <a:rPr lang="cs-CZ" dirty="0" smtClean="0"/>
              <a:t>. 2018</a:t>
            </a:r>
            <a:endParaRPr lang="en-US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1066800" y="5719795"/>
            <a:ext cx="4286250" cy="875906"/>
          </a:xfrm>
          <a:prstGeom prst="rect">
            <a:avLst/>
          </a:prstGeom>
        </p:spPr>
        <p:txBody>
          <a:bodyPr vert="horz" lIns="118894" tIns="59446" rIns="118894" bIns="59446" rtlCol="0" anchor="ctr">
            <a:normAutofit fontScale="92500" lnSpcReduction="20000"/>
          </a:bodyPr>
          <a:lstStyle>
            <a:lvl1pPr algn="l" defTabSz="1188940" rtl="0" eaLnBrk="1" latinLnBrk="0" hangingPunct="1">
              <a:spcBef>
                <a:spcPct val="0"/>
              </a:spcBef>
              <a:buNone/>
              <a:defRPr sz="3200" b="1" kern="1200" cap="all" baseline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cs-CZ" dirty="0" smtClean="0"/>
          </a:p>
          <a:p>
            <a:r>
              <a:rPr lang="cs-CZ" dirty="0" smtClean="0"/>
              <a:t>Společný návrh ZP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187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Bilance systému v. z. p.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2</a:t>
            </a:fld>
            <a:endParaRPr lang="en-US"/>
          </a:p>
        </p:txBody>
      </p:sp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565" y="2225902"/>
            <a:ext cx="10961990" cy="45341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2232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Náklady v jednotlivých segmentech (1)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3</a:t>
            </a:fld>
            <a:endParaRPr lang="en-US"/>
          </a:p>
        </p:txBody>
      </p:sp>
      <p:pic>
        <p:nvPicPr>
          <p:cNvPr id="6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4500" y="2066018"/>
            <a:ext cx="10579042" cy="53036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3103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Náklady v jednotlivých segmentech (2)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4</a:t>
            </a:fld>
            <a:endParaRPr lang="en-US"/>
          </a:p>
        </p:txBody>
      </p:sp>
      <p:pic>
        <p:nvPicPr>
          <p:cNvPr id="5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593" y="2115232"/>
            <a:ext cx="10877549" cy="43315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514117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bez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5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4256" y="1981654"/>
            <a:ext cx="9545744" cy="592677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3885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664029"/>
            <a:ext cx="10194797" cy="1221921"/>
          </a:xfrm>
          <a:solidFill>
            <a:srgbClr val="FF0000"/>
          </a:solidFill>
        </p:spPr>
        <p:txBody>
          <a:bodyPr>
            <a:noAutofit/>
          </a:bodyPr>
          <a:lstStyle/>
          <a:p>
            <a:r>
              <a:rPr lang="cs-CZ" sz="4000" dirty="0" smtClean="0">
                <a:solidFill>
                  <a:schemeClr val="bg1"/>
                </a:solidFill>
              </a:rPr>
              <a:t>Podíl segmentů na celkových nákladech včetně </a:t>
            </a:r>
            <a:r>
              <a:rPr lang="cs-CZ" sz="4000" dirty="0" err="1" smtClean="0">
                <a:solidFill>
                  <a:schemeClr val="bg1"/>
                </a:solidFill>
              </a:rPr>
              <a:t>centrové</a:t>
            </a:r>
            <a:r>
              <a:rPr lang="cs-CZ" sz="4000" dirty="0" smtClean="0">
                <a:solidFill>
                  <a:schemeClr val="bg1"/>
                </a:solidFill>
              </a:rPr>
              <a:t> léčby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6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3372" y="2025460"/>
            <a:ext cx="9603518" cy="5962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4717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lumMod val="95000"/>
            <a:alpha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9003" y="882649"/>
            <a:ext cx="10194797" cy="1003301"/>
          </a:xfrm>
          <a:solidFill>
            <a:srgbClr val="FF0000"/>
          </a:solidFill>
        </p:spPr>
        <p:txBody>
          <a:bodyPr anchor="ctr">
            <a:noAutofit/>
          </a:bodyPr>
          <a:lstStyle/>
          <a:p>
            <a:r>
              <a:rPr lang="cs-CZ" sz="3200" dirty="0" smtClean="0">
                <a:solidFill>
                  <a:schemeClr val="bg1"/>
                </a:solidFill>
              </a:rPr>
              <a:t>Návrh úhrady pro rok 2019</a:t>
            </a:r>
            <a:br>
              <a:rPr lang="cs-CZ" sz="3200" dirty="0" smtClean="0">
                <a:solidFill>
                  <a:schemeClr val="bg1"/>
                </a:solidFill>
              </a:rPr>
            </a:br>
            <a:r>
              <a:rPr lang="cs-CZ" dirty="0" smtClean="0">
                <a:solidFill>
                  <a:schemeClr val="bg1"/>
                </a:solidFill>
              </a:rPr>
              <a:t>lékárenská a </a:t>
            </a:r>
            <a:r>
              <a:rPr lang="cs-CZ" dirty="0" err="1" smtClean="0">
                <a:solidFill>
                  <a:schemeClr val="bg1"/>
                </a:solidFill>
              </a:rPr>
              <a:t>klinicko</a:t>
            </a:r>
            <a:r>
              <a:rPr lang="cs-CZ" dirty="0" err="1" smtClean="0">
                <a:solidFill>
                  <a:schemeClr val="bg1"/>
                </a:solidFill>
              </a:rPr>
              <a:t>farmaceutická</a:t>
            </a:r>
            <a:r>
              <a:rPr lang="cs-CZ" dirty="0" smtClean="0">
                <a:solidFill>
                  <a:schemeClr val="bg1"/>
                </a:solidFill>
              </a:rPr>
              <a:t> péče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FE06B-84BC-9F45-85D7-AD45A3C26E5A}" type="slidenum">
              <a:rPr lang="en-US" smtClean="0"/>
              <a:t>7</a:t>
            </a:fld>
            <a:endParaRPr lang="en-US" dirty="0"/>
          </a:p>
        </p:txBody>
      </p:sp>
      <p:sp>
        <p:nvSpPr>
          <p:cNvPr id="4" name="TextovéPole 3"/>
          <p:cNvSpPr txBox="1"/>
          <p:nvPr/>
        </p:nvSpPr>
        <p:spPr>
          <a:xfrm>
            <a:off x="1284514" y="2318657"/>
            <a:ext cx="1006928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u="sng" dirty="0" smtClean="0"/>
              <a:t>Lékárenská péče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preference syst</a:t>
            </a:r>
            <a:r>
              <a:rPr lang="cs-CZ" sz="2400" dirty="0" smtClean="0"/>
              <a:t>émového řešení – přerozdělení marží HVLP, a to do cenového pásma 1 a 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zároveň do marží redistribuovat i finanční objem za úhradu výkonů č. 09552</a:t>
            </a:r>
            <a:endParaRPr lang="cs-CZ" sz="2400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u="sng" dirty="0" smtClean="0"/>
          </a:p>
          <a:p>
            <a:r>
              <a:rPr lang="cs-CZ" sz="2400" u="sng" dirty="0" err="1" smtClean="0"/>
              <a:t>Klinickofarmaceutická</a:t>
            </a:r>
            <a:r>
              <a:rPr lang="cs-CZ" sz="2400" u="sng" dirty="0" smtClean="0"/>
              <a:t> péče</a:t>
            </a:r>
            <a:endParaRPr lang="cs-CZ" sz="2400" u="sng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péči poskytovanou hospitalizovaným pacientům ocenit výkonově a zahrnout do hospitalizačního paušálu</a:t>
            </a: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40736642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Zodpov_x00ed_d_x00e1_ xmlns="10188f33-29c6-449c-8167-3cfe9f2189f7">
      <UserInfo>
        <DisplayName>Váňová Kamila Mgr. (VZP ČR Ústředí)</DisplayName>
        <AccountId>5565</AccountId>
        <AccountType/>
      </UserInfo>
    </Zodpov_x00ed_d_x00e1_>
    <VZP_Counter xmlns="132fe20e-6c8e-4b23-ada2-ee3ef4468e07">4</VZP_Counter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BFF8318B19AC64A834F4A747FDFC862" ma:contentTypeVersion="10" ma:contentTypeDescription="Vytvořit nový dokument" ma:contentTypeScope="" ma:versionID="20ee47ec60a391f885bad6c7eb37b388">
  <xsd:schema xmlns:xsd="http://www.w3.org/2001/XMLSchema" xmlns:xs="http://www.w3.org/2001/XMLSchema" xmlns:p="http://schemas.microsoft.com/office/2006/metadata/properties" xmlns:ns2="10188f33-29c6-449c-8167-3cfe9f2189f7" xmlns:ns3="132fe20e-6c8e-4b23-ada2-ee3ef4468e07" xmlns:ns4="189c7478-f36e-4d06-b026-5479ab3e2b44" targetNamespace="http://schemas.microsoft.com/office/2006/metadata/properties" ma:root="true" ma:fieldsID="e443967a96b474f86e67f4c760eb1cce" ns2:_="" ns3:_="" ns4:_="">
    <xsd:import namespace="10188f33-29c6-449c-8167-3cfe9f2189f7"/>
    <xsd:import namespace="132fe20e-6c8e-4b23-ada2-ee3ef4468e07"/>
    <xsd:import namespace="189c7478-f36e-4d06-b026-5479ab3e2b44"/>
    <xsd:element name="properties">
      <xsd:complexType>
        <xsd:sequence>
          <xsd:element name="documentManagement">
            <xsd:complexType>
              <xsd:all>
                <xsd:element ref="ns2:Zodpov_x00ed_d_x00e1_" minOccurs="0"/>
                <xsd:element ref="ns3:VZP_Counter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188f33-29c6-449c-8167-3cfe9f2189f7" elementFormDefault="qualified">
    <xsd:import namespace="http://schemas.microsoft.com/office/2006/documentManagement/types"/>
    <xsd:import namespace="http://schemas.microsoft.com/office/infopath/2007/PartnerControls"/>
    <xsd:element name="Zodpov_x00ed_d_x00e1_" ma:index="8" nillable="true" ma:displayName="Zodpovídá" ma:list="UserInfo" ma:SharePointGroup="0" ma:internalName="Zodpov_x00ed_d_x00e1_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32fe20e-6c8e-4b23-ada2-ee3ef4468e07" elementFormDefault="qualified">
    <xsd:import namespace="http://schemas.microsoft.com/office/2006/documentManagement/types"/>
    <xsd:import namespace="http://schemas.microsoft.com/office/infopath/2007/PartnerControls"/>
    <xsd:element name="VZP_Counter" ma:index="9" nillable="true" ma:displayName="Počítadlo přístupů" ma:default="0" ma:internalName="VZP_Counter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89c7478-f36e-4d06-b026-5479ab3e2b44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ze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C76C71D-8A81-484A-BDD9-DAD864473C8C}">
  <ds:schemaRefs>
    <ds:schemaRef ds:uri="http://www.w3.org/XML/1998/namespace"/>
    <ds:schemaRef ds:uri="http://purl.org/dc/terms/"/>
    <ds:schemaRef ds:uri="189c7478-f36e-4d06-b026-5479ab3e2b44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office/2006/documentManagement/types"/>
    <ds:schemaRef ds:uri="132fe20e-6c8e-4b23-ada2-ee3ef4468e07"/>
    <ds:schemaRef ds:uri="http://purl.org/dc/elements/1.1/"/>
    <ds:schemaRef ds:uri="10188f33-29c6-449c-8167-3cfe9f2189f7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4D6A59FE-1D07-465C-AAA4-AE41B74E0778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31E4914-FF8A-4CB0-A04B-E541DF5D900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188f33-29c6-449c-8167-3cfe9f2189f7"/>
    <ds:schemaRef ds:uri="132fe20e-6c8e-4b23-ada2-ee3ef4468e07"/>
    <ds:schemaRef ds:uri="189c7478-f36e-4d06-b026-5479ab3e2b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699</TotalTime>
  <Words>106</Words>
  <Application>Microsoft Office PowerPoint</Application>
  <PresentationFormat>Vlastní</PresentationFormat>
  <Paragraphs>23</Paragraphs>
  <Slides>7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systému Office</vt:lpstr>
      <vt:lpstr>Poskytovatelé lékárenské a klinickofarmaceutické péče  Dohodovací řízení pro rok 2019</vt:lpstr>
      <vt:lpstr>Bilance systému v. z. p.</vt:lpstr>
      <vt:lpstr>Náklady v jednotlivých segmentech (1)</vt:lpstr>
      <vt:lpstr>Náklady v jednotlivých segmentech (2)</vt:lpstr>
      <vt:lpstr>Podíl segmentů na celkových nákladech bez centrové léčby</vt:lpstr>
      <vt:lpstr>Podíl segmentů na celkových nákladech včetně centrové léčby</vt:lpstr>
      <vt:lpstr>Návrh úhrady pro rok 2019 lékárenská a klinickofarmaceutická péče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Prezentace_vzor_GM (2018)</dc:title>
  <dc:creator>Benjamin Hasić</dc:creator>
  <cp:lastModifiedBy>Miroslav Jankůj</cp:lastModifiedBy>
  <cp:revision>71</cp:revision>
  <dcterms:created xsi:type="dcterms:W3CDTF">2018-02-19T14:51:17Z</dcterms:created>
  <dcterms:modified xsi:type="dcterms:W3CDTF">2018-04-03T12:32:36Z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0x0101009BFF8318B19AC64A834F4A747FDFC862</vt:lpwstr>
  </property>
</Properties>
</file>